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12" y="-123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CA82-8A30-4AE8-BB44-0B3A7C1EF6C0}" type="datetimeFigureOut">
              <a:rPr lang="el-GR" smtClean="0"/>
              <a:t>13/7/2022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D82F-4088-4E5E-B08A-B01AA5E1A9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786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10678305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7374" y="3439963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AKRIVOGIANNIS B. – KOLLIAS I. S.A.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based in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THESSALY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region, has joined the Action “Upgrading micro &amp; small businesses to develop their skills in new markets”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upgrading of the competitive position of very small and small enterprises.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100.000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 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02184" y="4968974"/>
            <a:ext cx="9217024" cy="5687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expenses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personnel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/or new employees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 the enterprise achieved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213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ΕΛΠΙΔΑ ΣΩΤΗΡΟΠΟΥΛΟΥ</cp:lastModifiedBy>
  <cp:revision>46</cp:revision>
  <dcterms:created xsi:type="dcterms:W3CDTF">2018-02-13T12:16:57Z</dcterms:created>
  <dcterms:modified xsi:type="dcterms:W3CDTF">2022-07-13T11:03:47Z</dcterms:modified>
</cp:coreProperties>
</file>